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8" d="100"/>
          <a:sy n="78" d="100"/>
        </p:scale>
        <p:origin x="6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2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23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2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33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17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1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6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4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7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3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9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1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FE5AB-963C-29D6-DC0F-696BE0DCC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949" y="422754"/>
            <a:ext cx="4512102" cy="988735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fansite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0257CB-088C-732F-2EDB-98B112DE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5329" y="1853018"/>
            <a:ext cx="6181342" cy="503557"/>
          </a:xfrm>
        </p:spPr>
        <p:txBody>
          <a:bodyPr/>
          <a:lstStyle/>
          <a:p>
            <a:r>
              <a:rPr lang="fr-FR" dirty="0"/>
              <a:t>guillaume </a:t>
            </a:r>
            <a:r>
              <a:rPr lang="fr-FR" dirty="0" err="1"/>
              <a:t>nurdin</a:t>
            </a:r>
            <a:r>
              <a:rPr lang="fr-FR" dirty="0"/>
              <a:t>, </a:t>
            </a:r>
            <a:r>
              <a:rPr lang="fr-FR" dirty="0" err="1"/>
              <a:t>ennys</a:t>
            </a:r>
            <a:r>
              <a:rPr lang="fr-FR" dirty="0"/>
              <a:t> </a:t>
            </a:r>
            <a:r>
              <a:rPr lang="fr-FR" dirty="0" err="1"/>
              <a:t>hammoud</a:t>
            </a:r>
            <a:r>
              <a:rPr lang="fr-FR" dirty="0"/>
              <a:t>, </a:t>
            </a:r>
            <a:r>
              <a:rPr lang="fr-FR" dirty="0" err="1"/>
              <a:t>yoel</a:t>
            </a:r>
            <a:r>
              <a:rPr lang="fr-FR" dirty="0"/>
              <a:t> </a:t>
            </a:r>
            <a:r>
              <a:rPr lang="fr-FR" dirty="0" err="1"/>
              <a:t>settbon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BC7421-742C-26C5-5301-792756B5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317707" y="6300148"/>
            <a:ext cx="1250373" cy="206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9B1A0-7442-339D-E324-E612A0DE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26" y="2915168"/>
            <a:ext cx="6425348" cy="31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1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66B88-CABE-D02D-F707-6A261237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901599-4D2D-0199-6EAD-D76A4202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Consignes</a:t>
            </a:r>
          </a:p>
          <a:p>
            <a:r>
              <a:rPr lang="fr-FR" dirty="0"/>
              <a:t>Sujets choisis</a:t>
            </a:r>
          </a:p>
          <a:p>
            <a:r>
              <a:rPr lang="fr-FR" dirty="0"/>
              <a:t>Mutualisation du travail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96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383DF-D85A-F139-60BC-08C93F38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71" y="575560"/>
            <a:ext cx="5038458" cy="682508"/>
          </a:xfrm>
        </p:spPr>
        <p:txBody>
          <a:bodyPr/>
          <a:lstStyle/>
          <a:p>
            <a:r>
              <a:rPr lang="fr-FR" dirty="0"/>
              <a:t>Rappel des consignes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DD2391-26AB-DAAB-295A-EFEBB385E01C}"/>
              </a:ext>
            </a:extLst>
          </p:cNvPr>
          <p:cNvSpPr txBox="1"/>
          <p:nvPr/>
        </p:nvSpPr>
        <p:spPr>
          <a:xfrm>
            <a:off x="1404330" y="2058235"/>
            <a:ext cx="938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Développer un site web regroupant trois sites fans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51F708-ECFC-4ED3-B066-B23B77363132}"/>
              </a:ext>
            </a:extLst>
          </p:cNvPr>
          <p:cNvSpPr txBox="1"/>
          <p:nvPr/>
        </p:nvSpPr>
        <p:spPr>
          <a:xfrm>
            <a:off x="1404330" y="3094606"/>
            <a:ext cx="938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cette page accueil, insérer des liens vers chacun des trois sites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656128-8C01-D1A1-F330-2066BBACCC5B}"/>
              </a:ext>
            </a:extLst>
          </p:cNvPr>
          <p:cNvSpPr txBox="1"/>
          <p:nvPr/>
        </p:nvSpPr>
        <p:spPr>
          <a:xfrm>
            <a:off x="1404330" y="4130977"/>
            <a:ext cx="9383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site doit comporter une barre de navigation renvoyant aux éléments suivants 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Actualités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Réalisations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Liens vers réseaux sociaux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Formulaire de contact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73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54029-352D-5607-DA93-93837D3C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Voyage sensoriel a travers trois sites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5A9798-9215-269D-182D-2074C2633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Ninho</a:t>
            </a:r>
            <a:endParaRPr lang="fr-FR" dirty="0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0FF23493-705F-993C-C42F-09B62C12D46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997" b="14997"/>
          <a:stretch>
            <a:fillRect/>
          </a:stretch>
        </p:blipFill>
        <p:spPr>
          <a:xfrm>
            <a:off x="1129364" y="2666998"/>
            <a:ext cx="3195240" cy="15240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2C25AC-17C5-2068-F7AC-EE0BABAD184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fr-FR" dirty="0" err="1"/>
              <a:t>Ennys</a:t>
            </a:r>
            <a:r>
              <a:rPr lang="fr-FR" dirty="0"/>
              <a:t>, ou le thème de la musique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6A7ECF4-1759-10D7-AD3B-E50AD8490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Label 619</a:t>
            </a: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A15B5979-D474-6312-BB6F-9A4C38A0B0D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6401" b="16401"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3010C8D-71EB-1498-EB29-072C1A13D17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fr-FR" dirty="0" err="1"/>
              <a:t>Yoel</a:t>
            </a:r>
            <a:r>
              <a:rPr lang="fr-FR" dirty="0"/>
              <a:t>, ou le thème de l’illustration BD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29A92A4-80D1-ABBC-919A-F997E54530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poivre</a:t>
            </a:r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968E8625-41D9-2283-05A0-6E41D1CDC66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4232" b="14232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A011EB4-E829-62D8-2363-39A87676FAB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fr-FR" dirty="0"/>
              <a:t>Guillaume, ou le thème de la cuisine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8648953-02DD-2D16-97C5-0507A3AD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1392" y="2438614"/>
            <a:ext cx="473451" cy="749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FB3D0BA-8ACD-81EC-2B5D-58CB40FE6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25" y="2438614"/>
            <a:ext cx="473452" cy="71652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0499A63-5482-5BD5-E6AC-6305EDD49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88003" y="2435211"/>
            <a:ext cx="434914" cy="7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7BE8F2-AC8A-D219-596F-5624330B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47" y="347236"/>
            <a:ext cx="7830753" cy="1478570"/>
          </a:xfrm>
        </p:spPr>
        <p:txBody>
          <a:bodyPr/>
          <a:lstStyle/>
          <a:p>
            <a:r>
              <a:rPr lang="fr-FR" dirty="0"/>
              <a:t>Mutualisation du travail</a:t>
            </a:r>
          </a:p>
        </p:txBody>
      </p:sp>
      <p:pic>
        <p:nvPicPr>
          <p:cNvPr id="4" name="Graphique 3" descr="Brainstorming de groupe avec un remplissage uni">
            <a:extLst>
              <a:ext uri="{FF2B5EF4-FFF2-40B4-BE49-F238E27FC236}">
                <a16:creationId xmlns:a16="http://schemas.microsoft.com/office/drawing/2014/main" id="{C6FF07E8-C23F-B1B8-09CF-000A3A806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4274" y="495276"/>
            <a:ext cx="914400" cy="914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58E314-32B1-07AE-0CDC-AA905E550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325" y="2136237"/>
            <a:ext cx="6511394" cy="11784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3F526C-BD32-0989-5D2B-63EF93321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08" y="3498038"/>
            <a:ext cx="6622596" cy="26819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AD54065-2BB5-6E3C-8365-14D59013550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9665" y="2136237"/>
            <a:ext cx="1077764" cy="1051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348C95-9301-842C-B0CD-0964D6686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24454">
            <a:off x="1626825" y="4635190"/>
            <a:ext cx="2131554" cy="6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8F068-ADA4-2E51-51D8-E8177725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gouverner toutes, 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trouver.</a:t>
            </a:r>
            <a:r>
              <a:rPr lang="fr-FR" dirty="0"/>
              <a:t> </a:t>
            </a:r>
            <a:r>
              <a:rPr lang="fr-FR" b="1" dirty="0"/>
              <a:t>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amener toutes, et dans les ténèbres les lier.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61F4B0-8083-8587-D7BC-FB4419E1C5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40754"/>
            <a:ext cx="9029113" cy="623748"/>
          </a:xfrm>
        </p:spPr>
        <p:txBody>
          <a:bodyPr/>
          <a:lstStyle/>
          <a:p>
            <a:r>
              <a:rPr lang="fr-FR" dirty="0"/>
              <a:t>Sauron, An 3019 du Troisième 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EB5336-6183-99F1-B96E-7879F4B6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70" y="2731811"/>
            <a:ext cx="2356774" cy="40310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025D0A-65A7-532E-00EF-3A66E55D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67764" y="877577"/>
            <a:ext cx="943910" cy="12933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2A423D5-2F7F-4B12-2ED9-4A0780A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72" y="3964502"/>
            <a:ext cx="2123216" cy="28934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249443-9294-5BC2-4CFA-D79982803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4669">
            <a:off x="5673164" y="4272586"/>
            <a:ext cx="127283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6C9FC-FFD2-3D9E-80CC-158DD915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558" y="673042"/>
            <a:ext cx="9262701" cy="2755958"/>
          </a:xfrm>
        </p:spPr>
        <p:txBody>
          <a:bodyPr/>
          <a:lstStyle/>
          <a:p>
            <a:r>
              <a:rPr lang="fr-FR" dirty="0"/>
              <a:t>Si j’existe, j’existe, c’est d’être fan</a:t>
            </a:r>
            <a:br>
              <a:rPr lang="fr-FR" dirty="0"/>
            </a:br>
            <a:r>
              <a:rPr lang="fr-FR" dirty="0"/>
              <a:t>c’est d’être fan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9A5CA1-08F0-8EAC-D877-45EB21C5553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2268558" y="3224408"/>
            <a:ext cx="8752299" cy="548968"/>
          </a:xfrm>
        </p:spPr>
        <p:txBody>
          <a:bodyPr/>
          <a:lstStyle/>
          <a:p>
            <a:r>
              <a:rPr lang="fr-FR" dirty="0"/>
              <a:t>Pascal Obispo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534AB9-FC0D-6DF2-11BB-DD9CFAD0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793" y="3224408"/>
            <a:ext cx="4969342" cy="27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9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235</TotalTime>
  <Words>154</Words>
  <Application>Microsoft Office PowerPoint</Application>
  <PresentationFormat>Grand écran</PresentationFormat>
  <Paragraphs>26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Projet fansite</vt:lpstr>
      <vt:lpstr>Sommaire</vt:lpstr>
      <vt:lpstr>Rappel des consignes</vt:lpstr>
      <vt:lpstr>Voyage sensoriel a travers trois sites</vt:lpstr>
      <vt:lpstr>Mutualisation du travail</vt:lpstr>
      <vt:lpstr>Une sticky nav bar pour les gouverner toutes, une sticky nav bar pour les trouver. Une sticky nav bar pour les amener toutes, et dans les ténèbres les lier. </vt:lpstr>
      <vt:lpstr>Si j’existe, j’existe, c’est d’être fan c’est d’être fan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Yoël Settbon</dc:creator>
  <cp:lastModifiedBy>Yoël Settbon</cp:lastModifiedBy>
  <cp:revision>1</cp:revision>
  <dcterms:created xsi:type="dcterms:W3CDTF">2024-11-18T09:13:59Z</dcterms:created>
  <dcterms:modified xsi:type="dcterms:W3CDTF">2024-11-18T13:09:46Z</dcterms:modified>
</cp:coreProperties>
</file>